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9D438-2C25-41AC-8CFF-AE83C4B0CF21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23A52-5A2F-497C-88E8-833E5F34653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1047725"/>
            <a:ext cx="4800600" cy="647067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850121" y="1635885"/>
            <a:ext cx="8629679" cy="592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2010-04-14T01:46:10Z</dcterms:created>
  <dcterms:modified xsi:type="dcterms:W3CDTF">2010-04-14T01:47:46Z</dcterms:modified>
</cp:coreProperties>
</file>